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35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703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938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644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66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85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321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070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00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00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360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651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4B561-1B7A-4506-8E4B-E2EF2248566B}" type="datetimeFigureOut">
              <a:rPr lang="en-US" smtClean="0"/>
              <a:t>9/9/2016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641BD-B26C-4F2D-A2C0-74A0BE975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446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Issues with Housing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V0.3 - Prototype</a:t>
            </a:r>
          </a:p>
        </p:txBody>
      </p:sp>
    </p:spTree>
    <p:extLst>
      <p:ext uri="{BB962C8B-B14F-4D97-AF65-F5344CB8AC3E}">
        <p14:creationId xmlns:p14="http://schemas.microsoft.com/office/powerpoint/2010/main" val="3962113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board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1" r="50802" b="50492"/>
          <a:stretch/>
        </p:blipFill>
        <p:spPr>
          <a:xfrm>
            <a:off x="4930435" y="1735869"/>
            <a:ext cx="3102079" cy="302626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417" b="29595"/>
          <a:stretch/>
        </p:blipFill>
        <p:spPr>
          <a:xfrm>
            <a:off x="838200" y="1735869"/>
            <a:ext cx="3721566" cy="30262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77" r="21265" b="28572"/>
          <a:stretch/>
        </p:blipFill>
        <p:spPr>
          <a:xfrm>
            <a:off x="8551537" y="1735870"/>
            <a:ext cx="2920796" cy="2802062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1151467" y="2040467"/>
            <a:ext cx="1227666" cy="14901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23467" y="3047799"/>
            <a:ext cx="1227666" cy="14901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0295480" y="2345065"/>
            <a:ext cx="1227666" cy="14901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39800" y="5765800"/>
            <a:ext cx="36167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Controller boar doesn’t fit.</a:t>
            </a:r>
            <a:br>
              <a:rPr lang="en-US" dirty="0"/>
            </a:br>
            <a:r>
              <a:rPr lang="en-US" dirty="0"/>
              <a:t>Ethernet port not at edge of housing</a:t>
            </a:r>
          </a:p>
        </p:txBody>
      </p:sp>
    </p:spTree>
    <p:extLst>
      <p:ext uri="{BB962C8B-B14F-4D97-AF65-F5344CB8AC3E}">
        <p14:creationId xmlns:p14="http://schemas.microsoft.com/office/powerpoint/2010/main" val="3012520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Relay 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864" b="16086"/>
          <a:stretch/>
        </p:blipFill>
        <p:spPr>
          <a:xfrm>
            <a:off x="6449954" y="1481667"/>
            <a:ext cx="4590579" cy="36975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03"/>
          <a:stretch/>
        </p:blipFill>
        <p:spPr>
          <a:xfrm>
            <a:off x="838200" y="1481667"/>
            <a:ext cx="3640667" cy="371514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90133" y="5740400"/>
            <a:ext cx="4392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Board is longer than housing</a:t>
            </a:r>
            <a:br>
              <a:rPr lang="en-US" dirty="0"/>
            </a:br>
            <a:r>
              <a:rPr lang="en-US" dirty="0"/>
              <a:t>Mounting screws have no support in housing</a:t>
            </a:r>
          </a:p>
        </p:txBody>
      </p:sp>
      <p:sp>
        <p:nvSpPr>
          <p:cNvPr id="8" name="Oval 7"/>
          <p:cNvSpPr/>
          <p:nvPr/>
        </p:nvSpPr>
        <p:spPr>
          <a:xfrm>
            <a:off x="1236133" y="2040467"/>
            <a:ext cx="440267" cy="298873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525029" y="3369732"/>
            <a:ext cx="507971" cy="11430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44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board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47" b="48519"/>
          <a:stretch/>
        </p:blipFill>
        <p:spPr>
          <a:xfrm>
            <a:off x="1320800" y="1566333"/>
            <a:ext cx="9144000" cy="297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86467" y="5537200"/>
            <a:ext cx="8304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Holes do not align with transformers</a:t>
            </a:r>
          </a:p>
          <a:p>
            <a:r>
              <a:rPr lang="en-US" dirty="0"/>
              <a:t>Also board doesn’t fit into guide (board too thick, plus consider solder on underside)</a:t>
            </a:r>
          </a:p>
        </p:txBody>
      </p:sp>
    </p:spTree>
    <p:extLst>
      <p:ext uri="{BB962C8B-B14F-4D97-AF65-F5344CB8AC3E}">
        <p14:creationId xmlns:p14="http://schemas.microsoft.com/office/powerpoint/2010/main" val="1594700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Battery &amp; </a:t>
            </a:r>
            <a:r>
              <a:rPr lang="en-US" dirty="0" err="1"/>
              <a:t>Zigbee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15"/>
          <a:stretch/>
        </p:blipFill>
        <p:spPr>
          <a:xfrm>
            <a:off x="3784601" y="1480194"/>
            <a:ext cx="4944534" cy="435334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046162" y="2619109"/>
            <a:ext cx="1015971" cy="114300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 rot="20539617">
            <a:off x="6635040" y="4356381"/>
            <a:ext cx="1705352" cy="49953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470435" y="6180731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doesn’t fit</a:t>
            </a:r>
          </a:p>
        </p:txBody>
      </p:sp>
    </p:spTree>
    <p:extLst>
      <p:ext uri="{BB962C8B-B14F-4D97-AF65-F5344CB8AC3E}">
        <p14:creationId xmlns:p14="http://schemas.microsoft.com/office/powerpoint/2010/main" val="3014115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Issues with Housing </vt:lpstr>
      <vt:lpstr>Controller board</vt:lpstr>
      <vt:lpstr>Relay Board</vt:lpstr>
      <vt:lpstr>Transformer board</vt:lpstr>
      <vt:lpstr>Battery &amp; Zigbee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Issues with Housing</dc:title>
  <dc:creator>Matthias E. Zeitler</dc:creator>
  <cp:lastModifiedBy>Matthias E. Zeitler</cp:lastModifiedBy>
  <cp:revision>2</cp:revision>
  <dcterms:created xsi:type="dcterms:W3CDTF">2016-09-09T07:37:01Z</dcterms:created>
  <dcterms:modified xsi:type="dcterms:W3CDTF">2016-09-09T07:39:19Z</dcterms:modified>
</cp:coreProperties>
</file>

<file path=docProps/thumbnail.jpeg>
</file>